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7" r:id="rId2"/>
    <p:sldId id="284" r:id="rId3"/>
    <p:sldId id="286" r:id="rId4"/>
    <p:sldId id="269" r:id="rId5"/>
    <p:sldId id="270" r:id="rId6"/>
    <p:sldId id="271" r:id="rId7"/>
    <p:sldId id="281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2671425"/>
            <a:ext cx="0" cy="2672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B8E8D-5D57-4472-BB46-16FDA0A7AB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352EE2-527A-4312-8CEF-CFDFC1A4C1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39925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8C3078-01D1-44F1-9813-1FE2D0242E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006217-AE8A-41A0-85AC-54B4BA7104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0D3C55-8471-469D-AD0C-9AB44C7F97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E084F8-2F09-4BC8-B0AE-918A1E9161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893F2B-82A7-4519-8461-7A7D8C13E0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4CBC6D-F9AA-4563-BE34-C6438F8E77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8BE340-05F3-4687-9E36-4D85FB570E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D236A4-AAF5-4D25-BE79-C5FA4A9E4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2671D5-A606-43B9-97F0-1CFE082690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446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Pavadinimas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Pirmas struktūros lygis</a:t>
            </a:r>
          </a:p>
          <a:p>
            <a:pPr lvl="1"/>
            <a:r>
              <a:rPr lang="en-GB" smtClean="0"/>
              <a:t>Antras struktūros lygis</a:t>
            </a:r>
          </a:p>
          <a:p>
            <a:pPr lvl="2"/>
            <a:r>
              <a:rPr lang="en-GB" smtClean="0"/>
              <a:t>Trečias struktūros lygis</a:t>
            </a:r>
          </a:p>
          <a:p>
            <a:pPr lvl="3"/>
            <a:r>
              <a:rPr lang="en-GB" smtClean="0"/>
              <a:t>Ketvirtas struktūros lygis</a:t>
            </a:r>
          </a:p>
          <a:p>
            <a:pPr lvl="4"/>
            <a:r>
              <a:rPr lang="en-GB" smtClean="0"/>
              <a:t>Penktas struktūros lygis</a:t>
            </a:r>
          </a:p>
          <a:p>
            <a:pPr lvl="4"/>
            <a:r>
              <a:rPr lang="en-GB" smtClean="0"/>
              <a:t>Šeštas struktūros lygis</a:t>
            </a:r>
          </a:p>
          <a:p>
            <a:pPr lvl="4"/>
            <a:r>
              <a:rPr lang="en-GB" smtClean="0"/>
              <a:t>Septintas struktūros lygis</a:t>
            </a:r>
          </a:p>
          <a:p>
            <a:pPr lvl="4"/>
            <a:r>
              <a:rPr lang="en-GB" smtClean="0"/>
              <a:t>Aštuntas struktūros lygis</a:t>
            </a:r>
          </a:p>
          <a:p>
            <a:pPr lvl="4"/>
            <a:r>
              <a:rPr lang="en-GB" smtClean="0"/>
              <a:t>Devintas struktūros lygis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70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70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07286F51-07FB-4ADA-A34F-C0F27A0DF28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2pPr>
      <a:lvl3pPr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3pPr>
      <a:lvl4pPr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4pPr>
      <a:lvl5pPr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5pPr>
      <a:lvl6pPr marL="4572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6pPr>
      <a:lvl7pPr marL="9144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7pPr>
      <a:lvl8pPr marL="13716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8pPr>
      <a:lvl9pPr marL="18288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334963" indent="-334963" algn="l" defTabSz="449263" rtl="0" fontAlgn="base">
        <a:lnSpc>
          <a:spcPct val="7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49263" rtl="0" fontAlgn="base">
        <a:lnSpc>
          <a:spcPct val="7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7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verslas@post.rokiskis.l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351837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lvl="1" algn="ctr">
              <a:lnSpc>
                <a:spcPct val="100000"/>
              </a:lnSpc>
              <a:buClr>
                <a:srgbClr val="3333CC"/>
              </a:buCl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 dirty="0" smtClean="0">
                <a:solidFill>
                  <a:srgbClr val="3333CC"/>
                </a:solidFill>
                <a:cs typeface="Times New Roman" pitchFamily="18" charset="0"/>
              </a:rPr>
              <a:t>Project “Adjustment of </a:t>
            </a:r>
            <a:r>
              <a:rPr lang="en-GB" b="1" dirty="0" err="1" smtClean="0">
                <a:solidFill>
                  <a:srgbClr val="3333CC"/>
                </a:solidFill>
                <a:cs typeface="Times New Roman" pitchFamily="18" charset="0"/>
              </a:rPr>
              <a:t>Salos</a:t>
            </a:r>
            <a:r>
              <a:rPr lang="en-GB" b="1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3333CC"/>
                </a:solidFill>
                <a:cs typeface="Times New Roman" pitchFamily="18" charset="0"/>
              </a:rPr>
              <a:t>Manour</a:t>
            </a:r>
            <a:r>
              <a:rPr lang="en-GB" b="1" dirty="0" smtClean="0">
                <a:solidFill>
                  <a:srgbClr val="3333CC"/>
                </a:solidFill>
                <a:cs typeface="Times New Roman" pitchFamily="18" charset="0"/>
              </a:rPr>
              <a:t> House in </a:t>
            </a:r>
            <a:r>
              <a:rPr lang="en-GB" b="1" dirty="0" err="1" smtClean="0">
                <a:solidFill>
                  <a:srgbClr val="3333CC"/>
                </a:solidFill>
                <a:cs typeface="Times New Roman" pitchFamily="18" charset="0"/>
              </a:rPr>
              <a:t>Rokiskis</a:t>
            </a:r>
            <a:r>
              <a:rPr lang="en-GB" b="1" dirty="0" smtClean="0">
                <a:solidFill>
                  <a:srgbClr val="3333CC"/>
                </a:solidFill>
                <a:cs typeface="Times New Roman" pitchFamily="18" charset="0"/>
              </a:rPr>
              <a:t> region for the needs of cultural tourism</a:t>
            </a:r>
            <a:r>
              <a:rPr lang="en-GB" b="1" dirty="0" smtClean="0">
                <a:solidFill>
                  <a:srgbClr val="3333CC"/>
                </a:solidFill>
                <a:cs typeface="Times New Roman" pitchFamily="18" charset="0"/>
              </a:rPr>
              <a:t>”</a:t>
            </a:r>
            <a:r>
              <a:rPr lang="lt-LT" b="1" dirty="0" smtClean="0">
                <a:solidFill>
                  <a:srgbClr val="3333CC"/>
                </a:solidFill>
              </a:rPr>
              <a:t>. </a:t>
            </a:r>
            <a:r>
              <a:rPr lang="lt-LT" b="1" dirty="0" err="1" smtClean="0">
                <a:solidFill>
                  <a:srgbClr val="3333CC"/>
                </a:solidFill>
              </a:rPr>
              <a:t>Total</a:t>
            </a:r>
            <a:r>
              <a:rPr lang="lt-LT" b="1" dirty="0" smtClean="0">
                <a:solidFill>
                  <a:srgbClr val="3333CC"/>
                </a:solidFill>
              </a:rPr>
              <a:t> </a:t>
            </a:r>
            <a:r>
              <a:rPr lang="lt-LT" b="1" dirty="0" err="1" smtClean="0">
                <a:solidFill>
                  <a:srgbClr val="3333CC"/>
                </a:solidFill>
              </a:rPr>
              <a:t>value</a:t>
            </a:r>
            <a:r>
              <a:rPr lang="lt-LT" b="1" dirty="0" smtClean="0">
                <a:solidFill>
                  <a:srgbClr val="3333CC"/>
                </a:solidFill>
              </a:rPr>
              <a:t> -3,6 </a:t>
            </a:r>
            <a:r>
              <a:rPr lang="lt-LT" b="1" dirty="0" err="1" smtClean="0">
                <a:solidFill>
                  <a:srgbClr val="3333CC"/>
                </a:solidFill>
              </a:rPr>
              <a:t>million</a:t>
            </a:r>
            <a:r>
              <a:rPr lang="lt-LT" b="1" dirty="0" smtClean="0">
                <a:solidFill>
                  <a:srgbClr val="3333CC"/>
                </a:solidFill>
              </a:rPr>
              <a:t> </a:t>
            </a:r>
            <a:r>
              <a:rPr lang="lt-LT" b="1" dirty="0" err="1" smtClean="0">
                <a:solidFill>
                  <a:srgbClr val="3333CC"/>
                </a:solidFill>
              </a:rPr>
              <a:t>Eur</a:t>
            </a:r>
            <a:r>
              <a:rPr lang="lt-LT" b="1" dirty="0" smtClean="0">
                <a:solidFill>
                  <a:srgbClr val="3333CC"/>
                </a:solidFill>
              </a:rPr>
              <a:t>.</a:t>
            </a:r>
            <a:endParaRPr lang="en-GB" b="1" dirty="0">
              <a:solidFill>
                <a:srgbClr val="3333CC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38338"/>
            <a:ext cx="7239000" cy="458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64463" cy="1081088"/>
          </a:xfrm>
        </p:spPr>
        <p:txBody>
          <a:bodyPr/>
          <a:lstStyle/>
          <a:p>
            <a:r>
              <a:rPr lang="en-US" dirty="0" smtClean="0"/>
              <a:t>Scheme of premises adjustment</a:t>
            </a:r>
            <a:endParaRPr lang="lt-LT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46" name="Picture 6" descr="salu dvaro I aukst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7991475" cy="519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684213" y="404813"/>
            <a:ext cx="7772400" cy="5544467"/>
          </a:xfrm>
          <a:ln/>
        </p:spPr>
        <p:txBody>
          <a:bodyPr anchor="t"/>
          <a:lstStyle/>
          <a:p>
            <a:pPr marL="339725" indent="-339725" algn="ctr">
              <a:lnSpc>
                <a:spcPct val="100000"/>
              </a:lnSpc>
              <a:spcBef>
                <a:spcPts val="900"/>
              </a:spcBef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400" b="1" dirty="0" smtClean="0"/>
              <a:t>Scheme symbols: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1.Museum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2. Museum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3. Exhibitions, coffee brakes of events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4. Administration premises, lobby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3-4. Exhibition extension, commercial concerts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5. Educational events (workshops for 30 persons)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/>
              <a:t>6</a:t>
            </a:r>
            <a:r>
              <a:rPr lang="en-GB" sz="2000" b="1" dirty="0" smtClean="0"/>
              <a:t>. Sessions, small group educational events (for 15 persons)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7.Utility room for educational events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8.Banquets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9.Utility room for entertainment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10. Hall </a:t>
            </a:r>
          </a:p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000" b="1" dirty="0" smtClean="0"/>
              <a:t>11. WC </a:t>
            </a:r>
            <a:endParaRPr lang="en-GB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35150" y="333375"/>
            <a:ext cx="5181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>
                <a:solidFill>
                  <a:srgbClr val="3333CC"/>
                </a:solidFill>
                <a:cs typeface="Times New Roman" pitchFamily="18" charset="0"/>
              </a:rPr>
              <a:t>Objective of the project</a:t>
            </a:r>
            <a:r>
              <a:rPr lang="en-GB" sz="3600" b="1" dirty="0" smtClean="0">
                <a:solidFill>
                  <a:srgbClr val="3333CC"/>
                </a:solidFill>
              </a:rPr>
              <a:t>:</a:t>
            </a:r>
            <a:r>
              <a:rPr lang="en-GB" sz="4000" b="1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endParaRPr lang="en-GB" sz="40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908050"/>
            <a:ext cx="8353425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rgbClr val="000000"/>
                </a:solidFill>
                <a:cs typeface="Times New Roman" pitchFamily="18" charset="0"/>
              </a:rPr>
              <a:t>Adjustment of non-renovated premises of </a:t>
            </a:r>
            <a:r>
              <a:rPr lang="en-GB" sz="2800" b="1" dirty="0" err="1" smtClean="0">
                <a:solidFill>
                  <a:srgbClr val="000000"/>
                </a:solidFill>
                <a:cs typeface="Times New Roman" pitchFamily="18" charset="0"/>
              </a:rPr>
              <a:t>Salos</a:t>
            </a:r>
            <a:r>
              <a:rPr lang="en-GB" sz="2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cs typeface="Times New Roman" pitchFamily="18" charset="0"/>
              </a:rPr>
              <a:t>Manour</a:t>
            </a:r>
            <a:r>
              <a:rPr lang="en-GB" sz="2800" b="1" dirty="0" smtClean="0">
                <a:solidFill>
                  <a:srgbClr val="000000"/>
                </a:solidFill>
                <a:cs typeface="Times New Roman" pitchFamily="18" charset="0"/>
              </a:rPr>
              <a:t> House in </a:t>
            </a:r>
            <a:r>
              <a:rPr lang="en-GB" sz="2800" b="1" dirty="0" err="1" smtClean="0">
                <a:solidFill>
                  <a:srgbClr val="000000"/>
                </a:solidFill>
                <a:cs typeface="Times New Roman" pitchFamily="18" charset="0"/>
              </a:rPr>
              <a:t>Kamajai</a:t>
            </a:r>
            <a:r>
              <a:rPr lang="en-GB" sz="2800" b="1" dirty="0" smtClean="0">
                <a:solidFill>
                  <a:srgbClr val="000000"/>
                </a:solidFill>
                <a:cs typeface="Times New Roman" pitchFamily="18" charset="0"/>
              </a:rPr>
              <a:t> neighbourhood, </a:t>
            </a:r>
            <a:r>
              <a:rPr lang="en-GB" sz="2800" b="1" dirty="0" err="1" smtClean="0">
                <a:solidFill>
                  <a:srgbClr val="000000"/>
                </a:solidFill>
                <a:cs typeface="Times New Roman" pitchFamily="18" charset="0"/>
              </a:rPr>
              <a:t>Rokiskis</a:t>
            </a:r>
            <a:r>
              <a:rPr lang="en-GB" sz="2800" b="1" dirty="0" smtClean="0">
                <a:solidFill>
                  <a:srgbClr val="000000"/>
                </a:solidFill>
                <a:cs typeface="Times New Roman" pitchFamily="18" charset="0"/>
              </a:rPr>
              <a:t> region for the cultural tourism and public tourism infrastructure </a:t>
            </a:r>
            <a:endParaRPr lang="en-GB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708275"/>
            <a:ext cx="5327650" cy="367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19250" y="260350"/>
            <a:ext cx="5715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3333CC"/>
                </a:solidFill>
                <a:cs typeface="Times New Roman" pitchFamily="18" charset="0"/>
              </a:rPr>
              <a:t>Activities of the project:</a:t>
            </a:r>
            <a:r>
              <a:rPr lang="en-GB" sz="3200" b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GB" sz="3200" dirty="0" smtClean="0">
                <a:solidFill>
                  <a:srgbClr val="000000"/>
                </a:solidFill>
              </a:rPr>
              <a:t> 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7620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836613"/>
            <a:ext cx="8208962" cy="2879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►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To prepare technical project for non-renovated premises for the needs of tourism</a:t>
            </a:r>
            <a:r>
              <a:rPr lang="lt-LT" sz="2600" b="1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  <a:endParaRPr lang="en-US" sz="26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lt-LT" b="1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chemeClr val="tx1"/>
                </a:solidFill>
              </a:rPr>
              <a:t>►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smtClean="0">
                <a:solidFill>
                  <a:schemeClr val="tx1"/>
                </a:solidFill>
              </a:rPr>
              <a:t>To renovate the central part of Salos Manour House which is not renovated </a:t>
            </a:r>
            <a:r>
              <a:rPr lang="lt-LT" sz="2600" b="1" dirty="0" smtClean="0">
                <a:solidFill>
                  <a:schemeClr val="tx1"/>
                </a:solidFill>
              </a:rPr>
              <a:t>(</a:t>
            </a:r>
            <a:r>
              <a:rPr lang="pt-BR" sz="2600" b="1" dirty="0" smtClean="0">
                <a:solidFill>
                  <a:schemeClr val="tx1"/>
                </a:solidFill>
              </a:rPr>
              <a:t>area </a:t>
            </a:r>
            <a:r>
              <a:rPr lang="pt-BR" sz="2600" b="1" dirty="0">
                <a:solidFill>
                  <a:schemeClr val="tx1"/>
                </a:solidFill>
              </a:rPr>
              <a:t>– 1</a:t>
            </a:r>
            <a:r>
              <a:rPr lang="lt-LT" sz="2600" b="1" dirty="0" smtClean="0">
                <a:solidFill>
                  <a:schemeClr val="tx1"/>
                </a:solidFill>
              </a:rPr>
              <a:t>204,32</a:t>
            </a:r>
            <a:r>
              <a:rPr lang="pt-BR" sz="2600" b="1" dirty="0" smtClean="0">
                <a:solidFill>
                  <a:schemeClr val="tx1"/>
                </a:solidFill>
              </a:rPr>
              <a:t> square metres</a:t>
            </a:r>
            <a:r>
              <a:rPr lang="lt-LT" sz="2600" b="1" dirty="0" smtClean="0">
                <a:solidFill>
                  <a:schemeClr val="tx1"/>
                </a:solidFill>
              </a:rPr>
              <a:t>)</a:t>
            </a:r>
            <a:r>
              <a:rPr lang="pt-BR" sz="2600" b="1" dirty="0" smtClean="0">
                <a:solidFill>
                  <a:schemeClr val="tx1"/>
                </a:solidFill>
              </a:rPr>
              <a:t>;</a:t>
            </a:r>
            <a:endParaRPr lang="lt-LT" sz="2600" b="1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lt-LT" b="1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chemeClr val="tx1"/>
                </a:solidFill>
              </a:rPr>
              <a:t>►</a:t>
            </a:r>
            <a:r>
              <a:rPr lang="lt-LT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To reconstruct and adjust the premises of </a:t>
            </a:r>
            <a:r>
              <a:rPr lang="en-US" b="1" dirty="0" err="1" smtClean="0">
                <a:solidFill>
                  <a:schemeClr val="tx1"/>
                </a:solidFill>
              </a:rPr>
              <a:t>Salos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Manour</a:t>
            </a:r>
            <a:r>
              <a:rPr lang="en-US" b="1" dirty="0" smtClean="0">
                <a:solidFill>
                  <a:schemeClr val="tx1"/>
                </a:solidFill>
              </a:rPr>
              <a:t> House for hotel, café, education center, fishing museum, music/crafts school</a:t>
            </a:r>
            <a:r>
              <a:rPr lang="lt-LT" sz="2600" b="1" dirty="0" smtClean="0">
                <a:solidFill>
                  <a:schemeClr val="tx1"/>
                </a:solidFill>
              </a:rPr>
              <a:t>;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365625"/>
            <a:ext cx="3749675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750" y="333375"/>
            <a:ext cx="8118475" cy="38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600" b="1" dirty="0">
                <a:solidFill>
                  <a:schemeClr val="tx1"/>
                </a:solidFill>
              </a:rPr>
              <a:t>►</a:t>
            </a:r>
            <a:r>
              <a:rPr lang="lt-LT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To purchase furniture and other equipment</a:t>
            </a:r>
            <a:r>
              <a:rPr lang="lt-LT" sz="2600" b="1" dirty="0" smtClean="0">
                <a:solidFill>
                  <a:schemeClr val="tx1"/>
                </a:solidFill>
              </a:rPr>
              <a:t>;</a:t>
            </a:r>
            <a:endParaRPr lang="lt-LT" sz="2600" b="1" dirty="0">
              <a:solidFill>
                <a:schemeClr val="tx1"/>
              </a:solidFill>
            </a:endParaRPr>
          </a:p>
          <a:p>
            <a:endParaRPr lang="lt-LT" sz="2600" b="1" dirty="0">
              <a:solidFill>
                <a:schemeClr val="tx1"/>
              </a:solidFill>
            </a:endParaRPr>
          </a:p>
          <a:p>
            <a:r>
              <a:rPr lang="en-GB" sz="2600" b="1" dirty="0">
                <a:solidFill>
                  <a:schemeClr val="tx1"/>
                </a:solidFill>
              </a:rPr>
              <a:t>►</a:t>
            </a:r>
            <a:r>
              <a:rPr lang="lt-LT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To install networks and develop environment</a:t>
            </a:r>
            <a:r>
              <a:rPr lang="lt-LT" sz="2600" b="1" dirty="0" smtClean="0">
                <a:solidFill>
                  <a:schemeClr val="tx1"/>
                </a:solidFill>
              </a:rPr>
              <a:t>; </a:t>
            </a:r>
            <a:endParaRPr lang="lt-LT" sz="2600" b="1" dirty="0">
              <a:solidFill>
                <a:schemeClr val="tx1"/>
              </a:solidFill>
            </a:endParaRPr>
          </a:p>
          <a:p>
            <a:endParaRPr lang="lt-LT" sz="2600" b="1" dirty="0">
              <a:solidFill>
                <a:schemeClr val="tx1"/>
              </a:solidFill>
            </a:endParaRPr>
          </a:p>
          <a:p>
            <a:r>
              <a:rPr lang="en-GB" sz="2600" b="1" dirty="0">
                <a:solidFill>
                  <a:schemeClr val="tx1"/>
                </a:solidFill>
              </a:rPr>
              <a:t>►</a:t>
            </a:r>
            <a:r>
              <a:rPr lang="lt-LT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To prepare educational </a:t>
            </a:r>
            <a:r>
              <a:rPr lang="en-US" sz="2600" b="1" dirty="0" err="1" smtClean="0">
                <a:solidFill>
                  <a:schemeClr val="tx1"/>
                </a:solidFill>
              </a:rPr>
              <a:t>programmes</a:t>
            </a:r>
            <a:r>
              <a:rPr lang="lt-LT" sz="2600" b="1" dirty="0" smtClean="0">
                <a:solidFill>
                  <a:schemeClr val="tx1"/>
                </a:solidFill>
              </a:rPr>
              <a:t>;</a:t>
            </a:r>
            <a:endParaRPr lang="lt-LT" sz="2600" b="1" dirty="0">
              <a:solidFill>
                <a:schemeClr val="tx1"/>
              </a:solidFill>
            </a:endParaRPr>
          </a:p>
          <a:p>
            <a:endParaRPr lang="lt-LT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►</a:t>
            </a:r>
            <a:r>
              <a:rPr lang="lt-LT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To prepare new tourism routes about development cultural tourism in </a:t>
            </a:r>
            <a:r>
              <a:rPr lang="en-US" sz="2600" b="1" dirty="0" err="1" smtClean="0">
                <a:solidFill>
                  <a:schemeClr val="tx1"/>
                </a:solidFill>
              </a:rPr>
              <a:t>Salos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Manour</a:t>
            </a:r>
            <a:r>
              <a:rPr lang="en-US" sz="2600" b="1" dirty="0" smtClean="0">
                <a:solidFill>
                  <a:schemeClr val="tx1"/>
                </a:solidFill>
              </a:rPr>
              <a:t> House and present them to potential service and information suppliers</a:t>
            </a:r>
            <a:r>
              <a:rPr lang="en-GB" sz="2600" b="1" dirty="0" smtClean="0">
                <a:solidFill>
                  <a:schemeClr val="tx1"/>
                </a:solidFill>
              </a:rPr>
              <a:t>;</a:t>
            </a:r>
            <a:endParaRPr lang="lt-LT" sz="2600" b="1" dirty="0">
              <a:solidFill>
                <a:schemeClr val="tx1"/>
              </a:solidFill>
            </a:endParaRPr>
          </a:p>
          <a:p>
            <a:endParaRPr lang="lt-LT" sz="2600" b="1" dirty="0">
              <a:solidFill>
                <a:schemeClr val="tx1"/>
              </a:solidFill>
            </a:endParaRPr>
          </a:p>
          <a:p>
            <a:r>
              <a:rPr lang="en-GB" sz="2600" b="1" dirty="0">
                <a:solidFill>
                  <a:schemeClr val="tx1"/>
                </a:solidFill>
              </a:rPr>
              <a:t>►</a:t>
            </a:r>
            <a:r>
              <a:rPr lang="lt-LT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To publicize the project and organize presentation to the public</a:t>
            </a:r>
            <a:r>
              <a:rPr lang="lt-LT" sz="2600" b="1" dirty="0" smtClean="0">
                <a:solidFill>
                  <a:schemeClr val="tx1"/>
                </a:solidFill>
              </a:rPr>
              <a:t>.</a:t>
            </a:r>
            <a:endParaRPr lang="lt-LT" sz="2600" b="1" dirty="0">
              <a:solidFill>
                <a:schemeClr val="tx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149725"/>
            <a:ext cx="3073400" cy="24209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76250"/>
            <a:ext cx="7764463" cy="56181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For more detailed information about investment projects of </a:t>
            </a:r>
            <a:r>
              <a:rPr lang="en-US" dirty="0" err="1" smtClean="0">
                <a:solidFill>
                  <a:schemeClr val="accent2"/>
                </a:solidFill>
              </a:rPr>
              <a:t>Rokiskis</a:t>
            </a:r>
            <a:r>
              <a:rPr lang="en-US" dirty="0" smtClean="0">
                <a:solidFill>
                  <a:schemeClr val="accent2"/>
                </a:solidFill>
              </a:rPr>
              <a:t> District Municipality please contact</a:t>
            </a:r>
            <a:r>
              <a:rPr lang="lt-LT" dirty="0" smtClean="0">
                <a:solidFill>
                  <a:schemeClr val="accent2"/>
                </a:solidFill>
              </a:rPr>
              <a:t>:</a:t>
            </a:r>
          </a:p>
          <a:p>
            <a:pPr algn="ctr">
              <a:buNone/>
            </a:pPr>
            <a:endParaRPr lang="lt-LT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Rokiskis</a:t>
            </a:r>
            <a:r>
              <a:rPr lang="en-US" dirty="0" smtClean="0">
                <a:solidFill>
                  <a:schemeClr val="accent2"/>
                </a:solidFill>
              </a:rPr>
              <a:t> District Municipality Administration Department of Strategic Planning and Investments</a:t>
            </a:r>
            <a:endParaRPr lang="lt-LT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Respublikos</a:t>
            </a:r>
            <a:r>
              <a:rPr lang="en-US" dirty="0" smtClean="0">
                <a:solidFill>
                  <a:schemeClr val="accent2"/>
                </a:solidFill>
              </a:rPr>
              <a:t> str. 94, LT-42136 </a:t>
            </a:r>
            <a:r>
              <a:rPr lang="en-US" dirty="0" err="1" smtClean="0">
                <a:solidFill>
                  <a:schemeClr val="accent2"/>
                </a:solidFill>
              </a:rPr>
              <a:t>Roki</a:t>
            </a:r>
            <a:r>
              <a:rPr lang="lt-LT" dirty="0" smtClean="0">
                <a:solidFill>
                  <a:schemeClr val="accent2"/>
                </a:solidFill>
              </a:rPr>
              <a:t>š</a:t>
            </a:r>
            <a:r>
              <a:rPr lang="en-US" dirty="0" err="1" smtClean="0">
                <a:solidFill>
                  <a:schemeClr val="accent2"/>
                </a:solidFill>
              </a:rPr>
              <a:t>kis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phone</a:t>
            </a:r>
            <a:r>
              <a:rPr lang="lt-LT" dirty="0" smtClean="0">
                <a:solidFill>
                  <a:schemeClr val="accent2"/>
                </a:solidFill>
              </a:rPr>
              <a:t>.: 8 458 71407</a:t>
            </a:r>
          </a:p>
          <a:p>
            <a:pPr algn="ctr">
              <a:buNone/>
            </a:pPr>
            <a:r>
              <a:rPr lang="lt-LT" dirty="0" smtClean="0">
                <a:solidFill>
                  <a:schemeClr val="accent2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mail</a:t>
            </a:r>
            <a:r>
              <a:rPr lang="lt-LT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verslas@post.rokiskis.lt</a:t>
            </a:r>
            <a:endParaRPr lang="lt-LT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lt-LT" dirty="0" smtClean="0">
                <a:solidFill>
                  <a:schemeClr val="tx1"/>
                </a:solidFill>
              </a:rPr>
              <a:t>v.meciukoniene</a:t>
            </a:r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post.rokiskis.lt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293</Words>
  <Application>Microsoft Office PowerPoint</Application>
  <PresentationFormat>Demonstracija ekrane (4:3)</PresentationFormat>
  <Paragraphs>40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Default Design</vt:lpstr>
      <vt:lpstr>Skaidrė 1</vt:lpstr>
      <vt:lpstr>Scheme of premises adjustment</vt:lpstr>
      <vt:lpstr>Skaidrė 3</vt:lpstr>
      <vt:lpstr>Skaidrė 4</vt:lpstr>
      <vt:lpstr>Skaidrė 5</vt:lpstr>
      <vt:lpstr>Skaidrė 6</vt:lpstr>
      <vt:lpstr>Skaidrė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Vilma</cp:lastModifiedBy>
  <cp:revision>30</cp:revision>
  <dcterms:modified xsi:type="dcterms:W3CDTF">2015-07-16T11:26:52Z</dcterms:modified>
</cp:coreProperties>
</file>